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F9E0-06E5-4F71-FB53-AE53A2B95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BC13-E943-9501-7C13-C7D87E90E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1423C-03D7-C2DF-91E0-43BB6A26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E112E-0808-B298-1463-368C17DC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E3E7B-044E-D426-7CAD-DF122367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15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E981-2250-681F-D0EB-DE30849A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9084C-2591-ECF4-D366-C915965D2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5CDB-7792-6ECA-2813-1FBC7FE9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0DC95-61ED-1295-7FB2-26E7EF60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A7B1C-65AD-7BB6-1294-8FB09824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28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813AD1-C495-C68B-0379-8C10F1CB2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1839A-FAAF-236A-6BDD-73B35F06D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89E45-E593-79FE-4E0A-A7B9F349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65A42-B840-F961-536C-6676F42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0C887-7638-AF5E-8B4A-43E67BE7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14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1F30-8380-E5A0-6DE4-22F3C5AE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4DF12-9090-94BE-4C96-FB06684AE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1DCA8-7FE6-3D50-B516-F759EF4D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C1ABF-F070-B002-A302-167F51DC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E857B-B120-CBB6-048A-543B54AB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14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3921F-D9AA-2292-CCFE-80A171C2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47DE8-5FC6-5136-04EC-EE4D724B0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F456-D2AE-294F-70D4-167B236C1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8A71D-5342-B286-DFE8-4394486A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D5835-1238-E608-9A39-40547B5A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96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3F75-71FB-19B6-C4A0-BF3D6E0E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D95CE-1D80-C1D4-474A-CC5A4CDAE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AF8B2-3B53-21DF-B2CC-3799BFF84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35B87-91CE-DCA5-425C-3E0CDDF4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F5DA6-304A-854C-A08A-464B58FF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33D9D-2CA8-145F-0FDE-3542BA30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38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74CC-B585-E9C1-E065-5C984284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F4B7E-F92C-162F-1C08-EDFB02807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F441E-9EF5-932F-7128-BA3D8DE5B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661A5-619E-1AC5-C66F-936AB2E14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A252D-FE39-4884-9515-F89D4D27F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E7A4D-FD1D-2537-8CA8-71FF8485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47EE5-9226-5FAB-1659-76EEAE399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56A413-0BF1-3A55-E86B-640974BFC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95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F8339-0667-5ED0-20B6-9BEE830A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88DC6-7F05-3201-AD25-874C90B57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3C2F2-527E-3CC7-8569-58AD0E8E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20568-E2BB-B939-0582-1DD30D6E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79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16439-42F5-0494-8D57-9869C854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67A3B-3F65-BD45-59F7-C0F463ED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7777F-CD1E-2ADB-593B-D443E665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85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DE91-0870-8734-9AAB-BFF216D7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B2EE-A15A-00C2-3444-67DC860C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78157-17F6-2CB5-54E5-E230C8F8A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EF57C-9B94-74CD-C0D2-1D3FAEEBF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92C56-E192-7B63-066B-ECD91ED2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4FA3-5837-858E-0878-5687FBE6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08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299D-4445-1269-5B77-119165F2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D4499-A3C5-5155-AFDC-43A717343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2690A-42A6-6660-81F4-5AE07466B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266FE-DCA5-3FC2-8712-DBBD9A64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5C74F-A692-2806-FA65-2A47555B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138A6-5CAC-E985-6288-210EA899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40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563B3-6824-B5F2-7846-A1B6AFD8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A15B8-D43F-CAE5-887C-B6F9ADB52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0E965-6B9C-569F-A041-8A549DE7F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26DA8-4057-46EA-A449-1190914E5477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CA5E6-1150-4CA1-91A4-99228629F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D345E-D68B-6A75-41F1-28CC1E733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FDC8D-B7B3-484F-A68A-761D88F4C3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24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788011-590A-290C-D555-BD7A1FCB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36" t="34717" r="24738" b="11195"/>
          <a:stretch/>
        </p:blipFill>
        <p:spPr>
          <a:xfrm>
            <a:off x="181156" y="2242869"/>
            <a:ext cx="4468665" cy="44790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CC937-3BB6-A5B3-75B8-ACB9A6005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8" t="34717" r="2489" b="32201"/>
          <a:stretch/>
        </p:blipFill>
        <p:spPr>
          <a:xfrm>
            <a:off x="181156" y="86264"/>
            <a:ext cx="7763773" cy="1924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0024F0-D833-4946-3568-FE883BF45ACC}"/>
              </a:ext>
            </a:extLst>
          </p:cNvPr>
          <p:cNvSpPr/>
          <p:nvPr/>
        </p:nvSpPr>
        <p:spPr>
          <a:xfrm>
            <a:off x="904672" y="4309353"/>
            <a:ext cx="661481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C3DC9-EAFC-7AD4-BD40-114C8E5FBB7C}"/>
              </a:ext>
            </a:extLst>
          </p:cNvPr>
          <p:cNvSpPr/>
          <p:nvPr/>
        </p:nvSpPr>
        <p:spPr>
          <a:xfrm>
            <a:off x="1938830" y="4818435"/>
            <a:ext cx="2535893" cy="220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DF41A-F424-CE5D-06C9-2A0304F54298}"/>
              </a:ext>
            </a:extLst>
          </p:cNvPr>
          <p:cNvSpPr/>
          <p:nvPr/>
        </p:nvSpPr>
        <p:spPr>
          <a:xfrm>
            <a:off x="1929102" y="5191328"/>
            <a:ext cx="444447" cy="2561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C14752-135F-8018-4B33-0F63AF614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81" t="33459" r="17898" b="14466"/>
          <a:stretch/>
        </p:blipFill>
        <p:spPr>
          <a:xfrm>
            <a:off x="6633895" y="2242869"/>
            <a:ext cx="4998395" cy="44790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085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920F9-0444-7C21-1982-77BAF15CE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t="30355" r="24704" b="21135"/>
          <a:stretch/>
        </p:blipFill>
        <p:spPr>
          <a:xfrm>
            <a:off x="233464" y="238327"/>
            <a:ext cx="6590222" cy="40904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56B7C9-A66A-150A-849A-190A008033D1}"/>
              </a:ext>
            </a:extLst>
          </p:cNvPr>
          <p:cNvSpPr/>
          <p:nvPr/>
        </p:nvSpPr>
        <p:spPr>
          <a:xfrm>
            <a:off x="1981198" y="3210128"/>
            <a:ext cx="635542" cy="2334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D315E5-0624-B704-BF28-7AD6E6AD6566}"/>
              </a:ext>
            </a:extLst>
          </p:cNvPr>
          <p:cNvSpPr/>
          <p:nvPr/>
        </p:nvSpPr>
        <p:spPr>
          <a:xfrm>
            <a:off x="5249690" y="3210128"/>
            <a:ext cx="800913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99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30C43-1DA9-EB26-2895-770B7414F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3" t="26524" r="26300" b="17590"/>
          <a:stretch/>
        </p:blipFill>
        <p:spPr>
          <a:xfrm>
            <a:off x="243191" y="214008"/>
            <a:ext cx="6178300" cy="44747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03C48-5124-9407-2DF5-DF9FD7C94584}"/>
              </a:ext>
            </a:extLst>
          </p:cNvPr>
          <p:cNvSpPr/>
          <p:nvPr/>
        </p:nvSpPr>
        <p:spPr>
          <a:xfrm>
            <a:off x="2059019" y="2762655"/>
            <a:ext cx="2483797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C6FF4E-12DA-F61F-880E-CDE8CD978CC6}"/>
              </a:ext>
            </a:extLst>
          </p:cNvPr>
          <p:cNvSpPr/>
          <p:nvPr/>
        </p:nvSpPr>
        <p:spPr>
          <a:xfrm>
            <a:off x="301559" y="564203"/>
            <a:ext cx="1955258" cy="603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74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64583-2479-678E-50FA-B792B7712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0" t="26667" r="30999" b="21418"/>
          <a:stretch/>
        </p:blipFill>
        <p:spPr>
          <a:xfrm>
            <a:off x="214008" y="214009"/>
            <a:ext cx="5237707" cy="39202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2A1B0D-6974-F931-95C2-36287841C022}"/>
              </a:ext>
            </a:extLst>
          </p:cNvPr>
          <p:cNvSpPr/>
          <p:nvPr/>
        </p:nvSpPr>
        <p:spPr>
          <a:xfrm>
            <a:off x="2158407" y="544748"/>
            <a:ext cx="1878572" cy="486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780C5F-2803-0684-890D-0D2440E522F5}"/>
              </a:ext>
            </a:extLst>
          </p:cNvPr>
          <p:cNvSpPr/>
          <p:nvPr/>
        </p:nvSpPr>
        <p:spPr>
          <a:xfrm>
            <a:off x="1913104" y="2898843"/>
            <a:ext cx="1053832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30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0C5B6-903C-3344-933D-693872DF4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5" t="26525" r="2720" b="30922"/>
          <a:stretch/>
        </p:blipFill>
        <p:spPr>
          <a:xfrm>
            <a:off x="194553" y="194552"/>
            <a:ext cx="7490298" cy="35838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5FDFA-E0DB-CB99-B184-C34CD8799AC9}"/>
              </a:ext>
            </a:extLst>
          </p:cNvPr>
          <p:cNvSpPr/>
          <p:nvPr/>
        </p:nvSpPr>
        <p:spPr>
          <a:xfrm>
            <a:off x="1582363" y="1468875"/>
            <a:ext cx="1939049" cy="612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40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BCFE0-BA88-4FC9-220C-840F9DA9D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 t="22978" r="44208" b="22270"/>
          <a:stretch/>
        </p:blipFill>
        <p:spPr>
          <a:xfrm>
            <a:off x="214008" y="214008"/>
            <a:ext cx="6741947" cy="42315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FBB1D8-4F72-3F94-3BB2-2AF1E2CDEA81}"/>
              </a:ext>
            </a:extLst>
          </p:cNvPr>
          <p:cNvSpPr/>
          <p:nvPr/>
        </p:nvSpPr>
        <p:spPr>
          <a:xfrm>
            <a:off x="463683" y="2140085"/>
            <a:ext cx="6492272" cy="2305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21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B708EA-490F-4D93-571D-069F629BB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6" t="16028" r="4847" b="12057"/>
          <a:stretch/>
        </p:blipFill>
        <p:spPr>
          <a:xfrm>
            <a:off x="175098" y="126460"/>
            <a:ext cx="11867745" cy="59047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AB714F-1211-863C-AFFE-A2B8C1BCEB2E}"/>
              </a:ext>
            </a:extLst>
          </p:cNvPr>
          <p:cNvSpPr/>
          <p:nvPr/>
        </p:nvSpPr>
        <p:spPr>
          <a:xfrm>
            <a:off x="350196" y="593387"/>
            <a:ext cx="671208" cy="2236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2CABD-AE94-C813-0F5B-86420D38DE78}"/>
              </a:ext>
            </a:extLst>
          </p:cNvPr>
          <p:cNvSpPr txBox="1"/>
          <p:nvPr/>
        </p:nvSpPr>
        <p:spPr>
          <a:xfrm>
            <a:off x="4007796" y="3852153"/>
            <a:ext cx="241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Response in string type.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F522C-D6EF-FBD5-B39E-E25C33205210}"/>
              </a:ext>
            </a:extLst>
          </p:cNvPr>
          <p:cNvSpPr txBox="1"/>
          <p:nvPr/>
        </p:nvSpPr>
        <p:spPr>
          <a:xfrm>
            <a:off x="4085617" y="4513634"/>
            <a:ext cx="241585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Output of web activity into file</a:t>
            </a:r>
          </a:p>
        </p:txBody>
      </p:sp>
    </p:spTree>
    <p:extLst>
      <p:ext uri="{BB962C8B-B14F-4D97-AF65-F5344CB8AC3E}">
        <p14:creationId xmlns:p14="http://schemas.microsoft.com/office/powerpoint/2010/main" val="382065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2F6B4-0B47-0044-1806-1249667B8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5" t="26099" r="8659" b="36454"/>
          <a:stretch/>
        </p:blipFill>
        <p:spPr>
          <a:xfrm>
            <a:off x="155644" y="214007"/>
            <a:ext cx="5447490" cy="25681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D6246C-7DEF-B788-3072-AA6DE3276CD2}"/>
              </a:ext>
            </a:extLst>
          </p:cNvPr>
          <p:cNvSpPr/>
          <p:nvPr/>
        </p:nvSpPr>
        <p:spPr>
          <a:xfrm>
            <a:off x="904673" y="1468878"/>
            <a:ext cx="564204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1DC949-0883-2C66-6B69-755291098B20}"/>
              </a:ext>
            </a:extLst>
          </p:cNvPr>
          <p:cNvSpPr/>
          <p:nvPr/>
        </p:nvSpPr>
        <p:spPr>
          <a:xfrm>
            <a:off x="559341" y="2519528"/>
            <a:ext cx="491246" cy="1944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F5751-F36D-D49E-B20C-4545D63830C3}"/>
              </a:ext>
            </a:extLst>
          </p:cNvPr>
          <p:cNvSpPr/>
          <p:nvPr/>
        </p:nvSpPr>
        <p:spPr>
          <a:xfrm>
            <a:off x="2268168" y="2519528"/>
            <a:ext cx="491246" cy="1944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3CE58F-5F51-6D35-E3A7-01CEBB1E2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3" t="32199" r="23440" b="45815"/>
          <a:stretch/>
        </p:blipFill>
        <p:spPr>
          <a:xfrm>
            <a:off x="5875506" y="223735"/>
            <a:ext cx="4338537" cy="1655290"/>
          </a:xfrm>
          <a:prstGeom prst="rect">
            <a:avLst/>
          </a:prstGeom>
          <a:ln w="158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877907-5B00-02A4-845E-D2FF56004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30" t="39574" r="24970" b="45674"/>
          <a:stretch/>
        </p:blipFill>
        <p:spPr>
          <a:xfrm>
            <a:off x="5875506" y="2013689"/>
            <a:ext cx="4328809" cy="1187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D67652-0AB4-3B70-7842-218C4C416A6A}"/>
              </a:ext>
            </a:extLst>
          </p:cNvPr>
          <p:cNvSpPr/>
          <p:nvPr/>
        </p:nvSpPr>
        <p:spPr>
          <a:xfrm>
            <a:off x="5875506" y="214007"/>
            <a:ext cx="4328809" cy="29875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4A31C-E10E-3D41-5C74-2B0410D8A4B0}"/>
              </a:ext>
            </a:extLst>
          </p:cNvPr>
          <p:cNvSpPr txBox="1"/>
          <p:nvPr/>
        </p:nvSpPr>
        <p:spPr>
          <a:xfrm>
            <a:off x="7412474" y="2870802"/>
            <a:ext cx="276556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@activity(‘web1’).output.Response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2740E7-9DFA-46EA-EB95-A86B6E566628}"/>
              </a:ext>
            </a:extLst>
          </p:cNvPr>
          <p:cNvSpPr/>
          <p:nvPr/>
        </p:nvSpPr>
        <p:spPr>
          <a:xfrm>
            <a:off x="7594060" y="2500072"/>
            <a:ext cx="564204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D4DAF1-430A-3116-DC19-9EE141AFFBB5}"/>
              </a:ext>
            </a:extLst>
          </p:cNvPr>
          <p:cNvSpPr/>
          <p:nvPr/>
        </p:nvSpPr>
        <p:spPr>
          <a:xfrm>
            <a:off x="6592110" y="1984443"/>
            <a:ext cx="674452" cy="330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2261FC-6394-D5C3-065F-079A6944FA82}"/>
              </a:ext>
            </a:extLst>
          </p:cNvPr>
          <p:cNvSpPr/>
          <p:nvPr/>
        </p:nvSpPr>
        <p:spPr>
          <a:xfrm>
            <a:off x="7412473" y="2863203"/>
            <a:ext cx="2791841" cy="338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F1E166-F273-8832-6E7B-61A48FE72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36" t="19433" r="946" b="31489"/>
          <a:stretch/>
        </p:blipFill>
        <p:spPr>
          <a:xfrm>
            <a:off x="155643" y="3296090"/>
            <a:ext cx="8560339" cy="34360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F7E5FC-B6E2-C5DB-31B2-5A84B94B49B1}"/>
              </a:ext>
            </a:extLst>
          </p:cNvPr>
          <p:cNvSpPr txBox="1"/>
          <p:nvPr/>
        </p:nvSpPr>
        <p:spPr>
          <a:xfrm>
            <a:off x="145915" y="3286362"/>
            <a:ext cx="291381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Upload dummy file to ADLS container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809EC-3876-16B1-3799-6D78ED7B610F}"/>
              </a:ext>
            </a:extLst>
          </p:cNvPr>
          <p:cNvSpPr/>
          <p:nvPr/>
        </p:nvSpPr>
        <p:spPr>
          <a:xfrm>
            <a:off x="145915" y="204279"/>
            <a:ext cx="10058399" cy="65375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F85BE8-3E6A-999B-1539-59AA134F362D}"/>
              </a:ext>
            </a:extLst>
          </p:cNvPr>
          <p:cNvSpPr/>
          <p:nvPr/>
        </p:nvSpPr>
        <p:spPr>
          <a:xfrm>
            <a:off x="5583678" y="4095075"/>
            <a:ext cx="674452" cy="185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737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1104A-361B-A0C9-B871-5AD441FFC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37" t="26232" r="15881" b="15797"/>
          <a:stretch/>
        </p:blipFill>
        <p:spPr>
          <a:xfrm>
            <a:off x="199628" y="207241"/>
            <a:ext cx="6230355" cy="53137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D00FB2-D95A-9540-9146-5EA9B9179542}"/>
              </a:ext>
            </a:extLst>
          </p:cNvPr>
          <p:cNvSpPr/>
          <p:nvPr/>
        </p:nvSpPr>
        <p:spPr>
          <a:xfrm>
            <a:off x="988978" y="739303"/>
            <a:ext cx="596631" cy="330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274CB-3111-D7C0-23A7-2462EFE59598}"/>
              </a:ext>
            </a:extLst>
          </p:cNvPr>
          <p:cNvSpPr/>
          <p:nvPr/>
        </p:nvSpPr>
        <p:spPr>
          <a:xfrm>
            <a:off x="2127113" y="1298113"/>
            <a:ext cx="976009" cy="2583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39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334DE-5E7B-F1F8-3128-A00E98A18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0" t="35178" r="5644" b="45390"/>
          <a:stretch/>
        </p:blipFill>
        <p:spPr>
          <a:xfrm>
            <a:off x="249677" y="136190"/>
            <a:ext cx="6472138" cy="1468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4F834-D786-0B40-3044-A8A2E1AEA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3" t="26241" r="5999" b="13617"/>
          <a:stretch/>
        </p:blipFill>
        <p:spPr>
          <a:xfrm>
            <a:off x="249676" y="1857983"/>
            <a:ext cx="6472137" cy="4666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FE034D-7ABD-0E50-840C-CFFE1E065EBA}"/>
              </a:ext>
            </a:extLst>
          </p:cNvPr>
          <p:cNvSpPr/>
          <p:nvPr/>
        </p:nvSpPr>
        <p:spPr>
          <a:xfrm>
            <a:off x="175100" y="136190"/>
            <a:ext cx="6546713" cy="638877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AAFDAC-E99B-0927-FC0F-2C579F52EDA6}"/>
              </a:ext>
            </a:extLst>
          </p:cNvPr>
          <p:cNvSpPr/>
          <p:nvPr/>
        </p:nvSpPr>
        <p:spPr>
          <a:xfrm>
            <a:off x="4850858" y="242789"/>
            <a:ext cx="1734768" cy="7786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1208F-28FE-4F36-DF68-6F3280A17C71}"/>
              </a:ext>
            </a:extLst>
          </p:cNvPr>
          <p:cNvSpPr/>
          <p:nvPr/>
        </p:nvSpPr>
        <p:spPr>
          <a:xfrm>
            <a:off x="872245" y="2319517"/>
            <a:ext cx="547993" cy="268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82789-D9A0-2967-D032-9FEA0ECAA6D5}"/>
              </a:ext>
            </a:extLst>
          </p:cNvPr>
          <p:cNvSpPr/>
          <p:nvPr/>
        </p:nvSpPr>
        <p:spPr>
          <a:xfrm>
            <a:off x="2049291" y="6227742"/>
            <a:ext cx="518811" cy="2119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B4949-0AD2-2857-5578-E3631E76B979}"/>
              </a:ext>
            </a:extLst>
          </p:cNvPr>
          <p:cNvSpPr txBox="1"/>
          <p:nvPr/>
        </p:nvSpPr>
        <p:spPr>
          <a:xfrm>
            <a:off x="4414733" y="6179838"/>
            <a:ext cx="151176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@variables(‘resp’)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3BC520-9EF0-4099-F134-1A555A5F3575}"/>
              </a:ext>
            </a:extLst>
          </p:cNvPr>
          <p:cNvSpPr/>
          <p:nvPr/>
        </p:nvSpPr>
        <p:spPr>
          <a:xfrm>
            <a:off x="4422839" y="6198722"/>
            <a:ext cx="1503655" cy="2888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26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9DE6B0-FFC3-D74B-3414-EDCA14C3F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73" t="25958" r="25148" b="23405"/>
          <a:stretch/>
        </p:blipFill>
        <p:spPr>
          <a:xfrm>
            <a:off x="184825" y="184827"/>
            <a:ext cx="5064868" cy="48606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2DAAD4-D755-3F8E-4DFD-EFCBDA71CD15}"/>
              </a:ext>
            </a:extLst>
          </p:cNvPr>
          <p:cNvSpPr/>
          <p:nvPr/>
        </p:nvSpPr>
        <p:spPr>
          <a:xfrm>
            <a:off x="1705581" y="758757"/>
            <a:ext cx="547993" cy="359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A1EBC7-55E8-CFCE-9511-452BF91E82FE}"/>
              </a:ext>
            </a:extLst>
          </p:cNvPr>
          <p:cNvSpPr/>
          <p:nvPr/>
        </p:nvSpPr>
        <p:spPr>
          <a:xfrm>
            <a:off x="2175750" y="1352379"/>
            <a:ext cx="1404029" cy="2721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A5846-3509-887A-F44D-0F51DCEF6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25" t="32057" r="39953" b="16454"/>
          <a:stretch/>
        </p:blipFill>
        <p:spPr>
          <a:xfrm>
            <a:off x="5437761" y="184827"/>
            <a:ext cx="5048657" cy="48611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ED38D2-55A1-0A77-36F0-DC5A8314818A}"/>
              </a:ext>
            </a:extLst>
          </p:cNvPr>
          <p:cNvSpPr/>
          <p:nvPr/>
        </p:nvSpPr>
        <p:spPr>
          <a:xfrm>
            <a:off x="7386533" y="2876380"/>
            <a:ext cx="1631007" cy="275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302E8-31C9-9A2C-14E0-6AE095788FAB}"/>
              </a:ext>
            </a:extLst>
          </p:cNvPr>
          <p:cNvSpPr/>
          <p:nvPr/>
        </p:nvSpPr>
        <p:spPr>
          <a:xfrm>
            <a:off x="7386533" y="3607460"/>
            <a:ext cx="1631007" cy="275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97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73972-3783-052D-2BBE-3C23031CD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26099" r="4315" b="30354"/>
          <a:stretch/>
        </p:blipFill>
        <p:spPr>
          <a:xfrm>
            <a:off x="171855" y="175098"/>
            <a:ext cx="7347626" cy="37039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DB034E-986A-BE88-EE1F-895C4D5F4573}"/>
              </a:ext>
            </a:extLst>
          </p:cNvPr>
          <p:cNvSpPr/>
          <p:nvPr/>
        </p:nvSpPr>
        <p:spPr>
          <a:xfrm>
            <a:off x="2068747" y="690664"/>
            <a:ext cx="674454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15354-06B5-2B35-6023-AA3EB872DA7E}"/>
              </a:ext>
            </a:extLst>
          </p:cNvPr>
          <p:cNvSpPr/>
          <p:nvPr/>
        </p:nvSpPr>
        <p:spPr>
          <a:xfrm>
            <a:off x="869003" y="2370307"/>
            <a:ext cx="6533746" cy="265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DC48C-AFF0-BD9D-9424-424E60833514}"/>
              </a:ext>
            </a:extLst>
          </p:cNvPr>
          <p:cNvSpPr/>
          <p:nvPr/>
        </p:nvSpPr>
        <p:spPr>
          <a:xfrm>
            <a:off x="6228942" y="1598582"/>
            <a:ext cx="674454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65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86F55-708B-2639-EA4A-6A70AB930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43" t="35035" r="2453" b="15603"/>
          <a:stretch/>
        </p:blipFill>
        <p:spPr>
          <a:xfrm>
            <a:off x="194553" y="165371"/>
            <a:ext cx="7655668" cy="41433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83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8461E0-1AFA-24A1-58B0-AE6DCC247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05" b="46600"/>
          <a:stretch/>
        </p:blipFill>
        <p:spPr>
          <a:xfrm>
            <a:off x="176565" y="204281"/>
            <a:ext cx="11807911" cy="22136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7CFAF7-C166-D61A-D298-ED52AB34AA43}"/>
              </a:ext>
            </a:extLst>
          </p:cNvPr>
          <p:cNvSpPr/>
          <p:nvPr/>
        </p:nvSpPr>
        <p:spPr>
          <a:xfrm>
            <a:off x="950066" y="2023354"/>
            <a:ext cx="11034410" cy="204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76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30</Words>
  <Application>Microsoft Office PowerPoint</Application>
  <PresentationFormat>Widescreen</PresentationFormat>
  <Paragraphs>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16</cp:revision>
  <dcterms:created xsi:type="dcterms:W3CDTF">2023-03-01T10:37:42Z</dcterms:created>
  <dcterms:modified xsi:type="dcterms:W3CDTF">2023-03-01T14:11:54Z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2023-03-01T10:37:45Z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029faf10-3e5b-4813-8ef7-97bf19d41149</vt:lpwstr>
  </property>
  <property fmtid="{D5CDD505-2E9C-101B-9397-08002B2CF9AE}" pid="8" name="MSIP_Label_19540963-e559-4020-8a90-fe8a502c2801_ContentBits">
    <vt:lpwstr>0</vt:lpwstr>
  </property>
</Properties>
</file>